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6.xml" ContentType="application/vnd.openxmlformats-officedocument.presentationml.slideLayout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docProps/app.xml" ContentType="application/vnd.openxmlformats-officedocument.extended-properties+xml"/>
  <Default Extension="rels" ContentType="application/vnd.openxmlformats-package.relationship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B0C8-2D1C-D849-B356-9B858879D83E}" type="datetimeFigureOut">
              <a:rPr lang="fr-FR" smtClean="0"/>
              <a:pPr/>
              <a:t>28/08/11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330F-5534-074E-9752-E84BE55DE41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B0C8-2D1C-D849-B356-9B858879D83E}" type="datetimeFigureOut">
              <a:rPr lang="fr-FR" smtClean="0"/>
              <a:pPr/>
              <a:t>28/08/11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330F-5534-074E-9752-E84BE55DE41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B0C8-2D1C-D849-B356-9B858879D83E}" type="datetimeFigureOut">
              <a:rPr lang="fr-FR" smtClean="0"/>
              <a:pPr/>
              <a:t>28/08/11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330F-5534-074E-9752-E84BE55DE41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B0C8-2D1C-D849-B356-9B858879D83E}" type="datetimeFigureOut">
              <a:rPr lang="fr-FR" smtClean="0"/>
              <a:pPr/>
              <a:t>28/08/11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330F-5534-074E-9752-E84BE55DE41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B0C8-2D1C-D849-B356-9B858879D83E}" type="datetimeFigureOut">
              <a:rPr lang="fr-FR" smtClean="0"/>
              <a:pPr/>
              <a:t>28/08/11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330F-5534-074E-9752-E84BE55DE41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B0C8-2D1C-D849-B356-9B858879D83E}" type="datetimeFigureOut">
              <a:rPr lang="fr-FR" smtClean="0"/>
              <a:pPr/>
              <a:t>28/08/11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330F-5534-074E-9752-E84BE55DE41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B0C8-2D1C-D849-B356-9B858879D83E}" type="datetimeFigureOut">
              <a:rPr lang="fr-FR" smtClean="0"/>
              <a:pPr/>
              <a:t>28/08/11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330F-5534-074E-9752-E84BE55DE41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B0C8-2D1C-D849-B356-9B858879D83E}" type="datetimeFigureOut">
              <a:rPr lang="fr-FR" smtClean="0"/>
              <a:pPr/>
              <a:t>28/08/11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330F-5534-074E-9752-E84BE55DE41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B0C8-2D1C-D849-B356-9B858879D83E}" type="datetimeFigureOut">
              <a:rPr lang="fr-FR" smtClean="0"/>
              <a:pPr/>
              <a:t>28/08/11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330F-5534-074E-9752-E84BE55DE41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B0C8-2D1C-D849-B356-9B858879D83E}" type="datetimeFigureOut">
              <a:rPr lang="fr-FR" smtClean="0"/>
              <a:pPr/>
              <a:t>28/08/11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330F-5534-074E-9752-E84BE55DE41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B0C8-2D1C-D849-B356-9B858879D83E}" type="datetimeFigureOut">
              <a:rPr lang="fr-FR" smtClean="0"/>
              <a:pPr/>
              <a:t>28/08/11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330F-5534-074E-9752-E84BE55DE41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6B0C8-2D1C-D849-B356-9B858879D83E}" type="datetimeFigureOut">
              <a:rPr lang="fr-FR" smtClean="0"/>
              <a:pPr/>
              <a:t>28/08/11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4330F-5534-074E-9752-E84BE55DE41E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9507" y="156684"/>
            <a:ext cx="7772400" cy="643227"/>
          </a:xfrm>
        </p:spPr>
        <p:txBody>
          <a:bodyPr>
            <a:normAutofit/>
          </a:bodyPr>
          <a:lstStyle/>
          <a:p>
            <a:r>
              <a:rPr lang="fr-FR" sz="2800" dirty="0" err="1" smtClean="0"/>
              <a:t>Sciolilingua</a:t>
            </a:r>
            <a:r>
              <a:rPr lang="fr-FR" sz="2800" dirty="0" smtClean="0"/>
              <a:t>: </a:t>
            </a:r>
            <a:r>
              <a:rPr lang="fr-FR" sz="2800" dirty="0" err="1" smtClean="0"/>
              <a:t>esercizio</a:t>
            </a:r>
            <a:r>
              <a:rPr lang="fr-FR" sz="2800" dirty="0" smtClean="0"/>
              <a:t> di </a:t>
            </a:r>
            <a:r>
              <a:rPr lang="fr-FR" sz="2800" dirty="0" err="1" smtClean="0"/>
              <a:t>pronuncia</a:t>
            </a:r>
            <a:r>
              <a:rPr lang="fr-FR" sz="2800" dirty="0" smtClean="0"/>
              <a:t>.</a:t>
            </a:r>
            <a:endParaRPr lang="fr-FR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503075" y="1017713"/>
            <a:ext cx="5021101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dirty="0" smtClean="0"/>
              <a:t>1. FRANCESCO.</a:t>
            </a:r>
          </a:p>
          <a:p>
            <a:r>
              <a:rPr lang="fr-FR" dirty="0" smtClean="0"/>
              <a:t>Fra le verdi </a:t>
            </a:r>
            <a:r>
              <a:rPr lang="fr-FR" dirty="0" err="1" smtClean="0"/>
              <a:t>frasche</a:t>
            </a:r>
            <a:r>
              <a:rPr lang="fr-FR" dirty="0" smtClean="0"/>
              <a:t> al </a:t>
            </a:r>
            <a:r>
              <a:rPr lang="fr-FR" dirty="0" err="1" smtClean="0"/>
              <a:t>fresco</a:t>
            </a:r>
            <a:r>
              <a:rPr lang="fr-FR" dirty="0" smtClean="0"/>
              <a:t> </a:t>
            </a:r>
            <a:r>
              <a:rPr lang="fr-FR" dirty="0" err="1" smtClean="0"/>
              <a:t>fischia</a:t>
            </a:r>
            <a:r>
              <a:rPr lang="fr-FR" dirty="0" smtClean="0"/>
              <a:t> Francesco.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03075" y="1791512"/>
            <a:ext cx="8265697" cy="9805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fr-FR" dirty="0" smtClean="0"/>
              <a:t>2. GUGLIELMINA.</a:t>
            </a:r>
            <a:br>
              <a:rPr lang="fr-FR" dirty="0" smtClean="0"/>
            </a:br>
            <a:r>
              <a:rPr lang="fr-FR" dirty="0" err="1" smtClean="0"/>
              <a:t>Guglielmina</a:t>
            </a:r>
            <a:r>
              <a:rPr lang="fr-FR" dirty="0" smtClean="0"/>
              <a:t> </a:t>
            </a:r>
            <a:r>
              <a:rPr lang="fr-FR" dirty="0" err="1" smtClean="0"/>
              <a:t>sul</a:t>
            </a:r>
            <a:r>
              <a:rPr lang="fr-FR" dirty="0" smtClean="0"/>
              <a:t> </a:t>
            </a:r>
            <a:r>
              <a:rPr lang="fr-FR" dirty="0" err="1" smtClean="0"/>
              <a:t>tagliere</a:t>
            </a:r>
            <a:r>
              <a:rPr lang="fr-FR" dirty="0" smtClean="0"/>
              <a:t> l’</a:t>
            </a:r>
            <a:r>
              <a:rPr lang="fr-FR" dirty="0" err="1" smtClean="0"/>
              <a:t>aglio</a:t>
            </a:r>
            <a:r>
              <a:rPr lang="fr-FR" dirty="0" smtClean="0"/>
              <a:t> </a:t>
            </a:r>
            <a:r>
              <a:rPr lang="fr-FR" dirty="0" err="1" smtClean="0"/>
              <a:t>taglia</a:t>
            </a:r>
            <a:r>
              <a:rPr lang="fr-FR" dirty="0" smtClean="0"/>
              <a:t>. Non </a:t>
            </a:r>
            <a:r>
              <a:rPr lang="fr-FR" dirty="0" err="1" smtClean="0"/>
              <a:t>tagliare</a:t>
            </a:r>
            <a:r>
              <a:rPr lang="fr-FR" dirty="0" smtClean="0"/>
              <a:t> la </a:t>
            </a:r>
            <a:r>
              <a:rPr lang="fr-FR" dirty="0" err="1" smtClean="0"/>
              <a:t>tovaglia</a:t>
            </a:r>
            <a:r>
              <a:rPr lang="fr-FR" dirty="0" smtClean="0"/>
              <a:t>. La </a:t>
            </a:r>
            <a:r>
              <a:rPr lang="fr-FR" dirty="0" err="1" smtClean="0"/>
              <a:t>tovaglia</a:t>
            </a:r>
            <a:r>
              <a:rPr lang="fr-FR" dirty="0" smtClean="0"/>
              <a:t> non </a:t>
            </a:r>
            <a:r>
              <a:rPr lang="fr-FR" dirty="0" err="1" smtClean="0"/>
              <a:t>è</a:t>
            </a:r>
            <a:r>
              <a:rPr lang="fr-FR" dirty="0" smtClean="0"/>
              <a:t> </a:t>
            </a:r>
            <a:r>
              <a:rPr lang="fr-FR" dirty="0" err="1" smtClean="0"/>
              <a:t>aglio</a:t>
            </a:r>
            <a:r>
              <a:rPr lang="fr-FR" dirty="0" smtClean="0"/>
              <a:t>. Se la </a:t>
            </a:r>
            <a:r>
              <a:rPr lang="fr-FR" dirty="0" err="1" smtClean="0"/>
              <a:t>tagli</a:t>
            </a:r>
            <a:r>
              <a:rPr lang="fr-FR" dirty="0" smtClean="0"/>
              <a:t> </a:t>
            </a:r>
            <a:r>
              <a:rPr lang="fr-FR" dirty="0" err="1" smtClean="0"/>
              <a:t>fai</a:t>
            </a:r>
            <a:r>
              <a:rPr lang="fr-FR" dirty="0" smtClean="0"/>
              <a:t> </a:t>
            </a:r>
            <a:r>
              <a:rPr lang="fr-FR" dirty="0" err="1" smtClean="0"/>
              <a:t>uno</a:t>
            </a:r>
            <a:r>
              <a:rPr lang="fr-FR" dirty="0" smtClean="0"/>
              <a:t> </a:t>
            </a:r>
            <a:r>
              <a:rPr lang="fr-FR" dirty="0" err="1" smtClean="0"/>
              <a:t>sbaglio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03075" y="2876512"/>
            <a:ext cx="6189465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dirty="0" smtClean="0"/>
              <a:t>3. AGLI.</a:t>
            </a:r>
          </a:p>
          <a:p>
            <a:r>
              <a:rPr lang="fr-FR" dirty="0" smtClean="0"/>
              <a:t>Se il </a:t>
            </a:r>
            <a:r>
              <a:rPr lang="fr-FR" dirty="0" err="1" smtClean="0"/>
              <a:t>coniglio</a:t>
            </a:r>
            <a:r>
              <a:rPr lang="fr-FR" dirty="0" smtClean="0"/>
              <a:t>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agli</a:t>
            </a:r>
            <a:r>
              <a:rPr lang="fr-FR" dirty="0" smtClean="0"/>
              <a:t> </a:t>
            </a:r>
            <a:r>
              <a:rPr lang="fr-FR" dirty="0" err="1" smtClean="0"/>
              <a:t>piglia</a:t>
            </a:r>
            <a:r>
              <a:rPr lang="fr-FR" dirty="0" smtClean="0"/>
              <a:t>, </a:t>
            </a:r>
            <a:r>
              <a:rPr lang="fr-FR" dirty="0" err="1" smtClean="0"/>
              <a:t>l</a:t>
            </a:r>
            <a:r>
              <a:rPr lang="fr-FR" dirty="0" err="1" smtClean="0">
                <a:solidFill>
                  <a:srgbClr val="FF0000"/>
                </a:solidFill>
              </a:rPr>
              <a:t>e</a:t>
            </a:r>
            <a:r>
              <a:rPr lang="fr-FR" dirty="0" err="1" smtClean="0"/>
              <a:t>vagli</a:t>
            </a:r>
            <a:r>
              <a:rPr lang="fr-FR" dirty="0" smtClean="0"/>
              <a:t>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agli</a:t>
            </a:r>
            <a:r>
              <a:rPr lang="fr-FR" dirty="0" smtClean="0"/>
              <a:t> e </a:t>
            </a:r>
            <a:r>
              <a:rPr lang="fr-FR" dirty="0" err="1" smtClean="0"/>
              <a:t>t</a:t>
            </a:r>
            <a:r>
              <a:rPr lang="fr-FR" dirty="0" err="1" smtClean="0">
                <a:solidFill>
                  <a:srgbClr val="FF0000"/>
                </a:solidFill>
              </a:rPr>
              <a:t>a</a:t>
            </a:r>
            <a:r>
              <a:rPr lang="fr-FR" dirty="0" err="1" smtClean="0"/>
              <a:t>gliali</a:t>
            </a:r>
            <a:r>
              <a:rPr lang="fr-FR" dirty="0" smtClean="0"/>
              <a:t>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artigli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503075" y="3641900"/>
            <a:ext cx="8265697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4. BUONA SERA.</a:t>
            </a:r>
          </a:p>
          <a:p>
            <a:r>
              <a:rPr lang="fr-FR" dirty="0" err="1" smtClean="0"/>
              <a:t>Buona</a:t>
            </a:r>
            <a:r>
              <a:rPr lang="fr-FR" dirty="0" smtClean="0"/>
              <a:t> sera. </a:t>
            </a:r>
            <a:r>
              <a:rPr lang="fr-FR" dirty="0" err="1" smtClean="0"/>
              <a:t>Buona</a:t>
            </a:r>
            <a:r>
              <a:rPr lang="fr-FR" dirty="0" smtClean="0"/>
              <a:t> sera. Ha il Corriere </a:t>
            </a:r>
            <a:r>
              <a:rPr lang="fr-FR" dirty="0" err="1" smtClean="0"/>
              <a:t>della</a:t>
            </a:r>
            <a:r>
              <a:rPr lang="fr-FR" dirty="0" smtClean="0"/>
              <a:t> Sera di </a:t>
            </a:r>
            <a:r>
              <a:rPr lang="fr-FR" dirty="0" err="1" smtClean="0"/>
              <a:t>ieri</a:t>
            </a:r>
            <a:r>
              <a:rPr lang="fr-FR" dirty="0" smtClean="0"/>
              <a:t> sera? « No. Il Corriere </a:t>
            </a:r>
            <a:r>
              <a:rPr lang="fr-FR" dirty="0" err="1" smtClean="0"/>
              <a:t>della</a:t>
            </a:r>
            <a:r>
              <a:rPr lang="fr-FR" dirty="0" smtClean="0"/>
              <a:t> Sera di </a:t>
            </a:r>
            <a:r>
              <a:rPr lang="fr-FR" dirty="0" err="1" smtClean="0"/>
              <a:t>ieri</a:t>
            </a:r>
            <a:r>
              <a:rPr lang="fr-FR" dirty="0" smtClean="0"/>
              <a:t> sera non ce l’ho. Ho il Corriere </a:t>
            </a:r>
            <a:r>
              <a:rPr lang="fr-FR" dirty="0" err="1" smtClean="0"/>
              <a:t>della</a:t>
            </a:r>
            <a:r>
              <a:rPr lang="fr-FR" dirty="0" smtClean="0"/>
              <a:t> Sera di </a:t>
            </a:r>
            <a:r>
              <a:rPr lang="fr-FR" dirty="0" err="1" smtClean="0"/>
              <a:t>stasera</a:t>
            </a:r>
            <a:r>
              <a:rPr lang="fr-FR" dirty="0" smtClean="0"/>
              <a:t>. </a:t>
            </a:r>
            <a:r>
              <a:rPr lang="fr-FR" dirty="0" err="1" smtClean="0"/>
              <a:t>Buona</a:t>
            </a:r>
            <a:r>
              <a:rPr lang="fr-FR" dirty="0" smtClean="0"/>
              <a:t> sera. </a:t>
            </a:r>
            <a:r>
              <a:rPr lang="fr-FR" dirty="0" err="1" smtClean="0"/>
              <a:t>Buona</a:t>
            </a:r>
            <a:r>
              <a:rPr lang="fr-FR" dirty="0" smtClean="0"/>
              <a:t> sera ».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503075" y="4979226"/>
            <a:ext cx="8603775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5. LA BISCIA.</a:t>
            </a:r>
          </a:p>
          <a:p>
            <a:r>
              <a:rPr lang="fr-FR" dirty="0" smtClean="0"/>
              <a:t>Una </a:t>
            </a:r>
            <a:r>
              <a:rPr lang="fr-FR" dirty="0" err="1" smtClean="0"/>
              <a:t>biscia</a:t>
            </a:r>
            <a:r>
              <a:rPr lang="fr-FR" dirty="0" smtClean="0"/>
              <a:t> </a:t>
            </a:r>
            <a:r>
              <a:rPr lang="fr-FR" dirty="0" err="1" smtClean="0"/>
              <a:t>striscia</a:t>
            </a:r>
            <a:r>
              <a:rPr lang="fr-FR" dirty="0" smtClean="0"/>
              <a:t> su </a:t>
            </a:r>
            <a:r>
              <a:rPr lang="fr-FR" dirty="0" err="1" smtClean="0"/>
              <a:t>una</a:t>
            </a:r>
            <a:r>
              <a:rPr lang="fr-FR" dirty="0" smtClean="0"/>
              <a:t> fascia </a:t>
            </a:r>
            <a:r>
              <a:rPr lang="fr-FR" dirty="0" err="1" smtClean="0"/>
              <a:t>liscia</a:t>
            </a:r>
            <a:r>
              <a:rPr lang="fr-FR" dirty="0" smtClean="0"/>
              <a:t>. </a:t>
            </a:r>
            <a:r>
              <a:rPr lang="fr-FR" dirty="0" err="1" smtClean="0"/>
              <a:t>Liscia</a:t>
            </a:r>
            <a:r>
              <a:rPr lang="fr-FR" dirty="0" smtClean="0"/>
              <a:t> la </a:t>
            </a:r>
            <a:r>
              <a:rPr lang="fr-FR" dirty="0" err="1" smtClean="0"/>
              <a:t>biscia</a:t>
            </a:r>
            <a:r>
              <a:rPr lang="fr-FR" dirty="0" smtClean="0"/>
              <a:t> </a:t>
            </a:r>
            <a:r>
              <a:rPr lang="fr-FR" dirty="0" err="1" smtClean="0"/>
              <a:t>striscia</a:t>
            </a:r>
            <a:r>
              <a:rPr lang="fr-FR" dirty="0" smtClean="0"/>
              <a:t> e </a:t>
            </a:r>
            <a:r>
              <a:rPr lang="fr-FR" dirty="0" err="1" smtClean="0"/>
              <a:t>sparisce</a:t>
            </a:r>
            <a:r>
              <a:rPr lang="fr-FR" dirty="0" smtClean="0"/>
              <a:t>. </a:t>
            </a:r>
            <a:r>
              <a:rPr lang="fr-FR" dirty="0" err="1" smtClean="0"/>
              <a:t>Nessuna</a:t>
            </a:r>
            <a:r>
              <a:rPr lang="fr-FR" dirty="0" smtClean="0"/>
              <a:t> </a:t>
            </a:r>
            <a:r>
              <a:rPr lang="fr-FR" dirty="0" err="1" smtClean="0"/>
              <a:t>traccia</a:t>
            </a:r>
            <a:r>
              <a:rPr lang="fr-FR" dirty="0" smtClean="0"/>
              <a:t> </a:t>
            </a:r>
            <a:r>
              <a:rPr lang="fr-FR" dirty="0" err="1" smtClean="0"/>
              <a:t>lascia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503075" y="6005722"/>
            <a:ext cx="3546727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dirty="0" smtClean="0"/>
              <a:t>6. ANCORA</a:t>
            </a:r>
            <a:r>
              <a:rPr lang="fr-FR" dirty="0" smtClean="0"/>
              <a:t>.</a:t>
            </a:r>
          </a:p>
          <a:p>
            <a:r>
              <a:rPr lang="fr-FR" dirty="0" smtClean="0"/>
              <a:t>C’</a:t>
            </a:r>
            <a:r>
              <a:rPr lang="fr-FR" dirty="0" err="1" smtClean="0"/>
              <a:t>è</a:t>
            </a:r>
            <a:r>
              <a:rPr lang="fr-FR" dirty="0" smtClean="0"/>
              <a:t> </a:t>
            </a:r>
            <a:r>
              <a:rPr lang="fr-FR" dirty="0" err="1" smtClean="0"/>
              <a:t>anc</a:t>
            </a:r>
            <a:r>
              <a:rPr lang="fr-FR" dirty="0" err="1" smtClean="0">
                <a:solidFill>
                  <a:srgbClr val="FF0000"/>
                </a:solidFill>
              </a:rPr>
              <a:t>o</a:t>
            </a:r>
            <a:r>
              <a:rPr lang="fr-FR" dirty="0" err="1" smtClean="0"/>
              <a:t>ra</a:t>
            </a:r>
            <a:r>
              <a:rPr lang="fr-FR" dirty="0" smtClean="0"/>
              <a:t> </a:t>
            </a:r>
            <a:r>
              <a:rPr lang="fr-FR" dirty="0" err="1" smtClean="0"/>
              <a:t>un’</a:t>
            </a:r>
            <a:r>
              <a:rPr lang="fr-FR" dirty="0" err="1" smtClean="0">
                <a:solidFill>
                  <a:srgbClr val="FF0000"/>
                </a:solidFill>
              </a:rPr>
              <a:t>a</a:t>
            </a:r>
            <a:r>
              <a:rPr lang="fr-FR" dirty="0" err="1" smtClean="0"/>
              <a:t>ncora</a:t>
            </a:r>
            <a:r>
              <a:rPr lang="fr-FR" dirty="0" smtClean="0"/>
              <a:t> ad </a:t>
            </a:r>
            <a:r>
              <a:rPr lang="fr-FR" dirty="0" smtClean="0">
                <a:solidFill>
                  <a:srgbClr val="FF0000"/>
                </a:solidFill>
              </a:rPr>
              <a:t>A</a:t>
            </a:r>
            <a:r>
              <a:rPr lang="fr-FR" dirty="0" smtClean="0"/>
              <a:t>nkara.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152</Words>
  <Application>Microsoft Macintosh PowerPoint</Application>
  <PresentationFormat>Présentation à l'écran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Sciolilingua: esercizio di pronuncia.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Laurent Dalencourt</dc:creator>
  <cp:lastModifiedBy>Laurent Dalencourt</cp:lastModifiedBy>
  <cp:revision>4</cp:revision>
  <dcterms:created xsi:type="dcterms:W3CDTF">2011-08-28T20:12:15Z</dcterms:created>
  <dcterms:modified xsi:type="dcterms:W3CDTF">2011-08-28T20:13:53Z</dcterms:modified>
</cp:coreProperties>
</file>