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3" r:id="rId2"/>
    <p:sldId id="277" r:id="rId3"/>
    <p:sldId id="276" r:id="rId4"/>
    <p:sldId id="264" r:id="rId5"/>
    <p:sldId id="265" r:id="rId6"/>
    <p:sldId id="266" r:id="rId7"/>
    <p:sldId id="27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8" r:id="rId17"/>
    <p:sldId id="282" r:id="rId18"/>
    <p:sldId id="283" r:id="rId19"/>
    <p:sldId id="284" r:id="rId20"/>
    <p:sldId id="285" r:id="rId21"/>
    <p:sldId id="286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09" autoAdjust="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esProps" Target="pres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viewProps" Target="viewProps.xml"/><Relationship Id="rId26" Type="http://schemas.openxmlformats.org/officeDocument/2006/relationships/printerSettings" Target="printerSettings/printerSettings1.bin"/><Relationship Id="rId30" Type="http://schemas.openxmlformats.org/officeDocument/2006/relationships/tableStyles" Target="tableStyles.xml"/><Relationship Id="rId11" Type="http://schemas.openxmlformats.org/officeDocument/2006/relationships/slide" Target="slides/slide10.xml"/><Relationship Id="rId29" Type="http://schemas.openxmlformats.org/officeDocument/2006/relationships/theme" Target="theme/theme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28CA-14BF-604C-BAC9-1A6BA049FFAB}" type="datetimeFigureOut">
              <a:rPr lang="fr-FR" smtClean="0"/>
              <a:pPr/>
              <a:t>27/08/11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B2A5-FA9C-BC42-A06B-27CEAE805B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28CA-14BF-604C-BAC9-1A6BA049FFAB}" type="datetimeFigureOut">
              <a:rPr lang="fr-FR" smtClean="0"/>
              <a:pPr/>
              <a:t>27/08/11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B2A5-FA9C-BC42-A06B-27CEAE805B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28CA-14BF-604C-BAC9-1A6BA049FFAB}" type="datetimeFigureOut">
              <a:rPr lang="fr-FR" smtClean="0"/>
              <a:pPr/>
              <a:t>27/08/11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B2A5-FA9C-BC42-A06B-27CEAE805B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28CA-14BF-604C-BAC9-1A6BA049FFAB}" type="datetimeFigureOut">
              <a:rPr lang="fr-FR" smtClean="0"/>
              <a:pPr/>
              <a:t>27/08/11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B2A5-FA9C-BC42-A06B-27CEAE805B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28CA-14BF-604C-BAC9-1A6BA049FFAB}" type="datetimeFigureOut">
              <a:rPr lang="fr-FR" smtClean="0"/>
              <a:pPr/>
              <a:t>27/08/11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B2A5-FA9C-BC42-A06B-27CEAE805B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28CA-14BF-604C-BAC9-1A6BA049FFAB}" type="datetimeFigureOut">
              <a:rPr lang="fr-FR" smtClean="0"/>
              <a:pPr/>
              <a:t>27/08/11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B2A5-FA9C-BC42-A06B-27CEAE805B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28CA-14BF-604C-BAC9-1A6BA049FFAB}" type="datetimeFigureOut">
              <a:rPr lang="fr-FR" smtClean="0"/>
              <a:pPr/>
              <a:t>27/08/11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B2A5-FA9C-BC42-A06B-27CEAE805B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28CA-14BF-604C-BAC9-1A6BA049FFAB}" type="datetimeFigureOut">
              <a:rPr lang="fr-FR" smtClean="0"/>
              <a:pPr/>
              <a:t>27/08/11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B2A5-FA9C-BC42-A06B-27CEAE805B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28CA-14BF-604C-BAC9-1A6BA049FFAB}" type="datetimeFigureOut">
              <a:rPr lang="fr-FR" smtClean="0"/>
              <a:pPr/>
              <a:t>27/08/11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B2A5-FA9C-BC42-A06B-27CEAE805B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28CA-14BF-604C-BAC9-1A6BA049FFAB}" type="datetimeFigureOut">
              <a:rPr lang="fr-FR" smtClean="0"/>
              <a:pPr/>
              <a:t>27/08/11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B2A5-FA9C-BC42-A06B-27CEAE805B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28CA-14BF-604C-BAC9-1A6BA049FFAB}" type="datetimeFigureOut">
              <a:rPr lang="fr-FR" smtClean="0"/>
              <a:pPr/>
              <a:t>27/08/11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B2A5-FA9C-BC42-A06B-27CEAE805B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E28CA-14BF-604C-BAC9-1A6BA049FFAB}" type="datetimeFigureOut">
              <a:rPr lang="fr-FR" smtClean="0"/>
              <a:pPr/>
              <a:t>27/08/11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EB2A5-FA9C-BC42-A06B-27CEAE805B16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9671"/>
            <a:ext cx="7772400" cy="824650"/>
          </a:xfrm>
        </p:spPr>
        <p:txBody>
          <a:bodyPr/>
          <a:lstStyle/>
          <a:p>
            <a:r>
              <a:rPr lang="fr-FR" dirty="0" smtClean="0">
                <a:solidFill>
                  <a:srgbClr val="800000"/>
                </a:solidFill>
              </a:rPr>
              <a:t>Il </a:t>
            </a:r>
            <a:r>
              <a:rPr lang="fr-FR" dirty="0" err="1" smtClean="0">
                <a:solidFill>
                  <a:srgbClr val="800000"/>
                </a:solidFill>
              </a:rPr>
              <a:t>professore</a:t>
            </a:r>
            <a:endParaRPr lang="fr-FR" sz="1200" dirty="0">
              <a:solidFill>
                <a:srgbClr val="800000"/>
              </a:solidFill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685800" y="1014321"/>
            <a:ext cx="7772400" cy="824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 </a:t>
            </a: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spagnolo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685800" y="1921436"/>
            <a:ext cx="7772400" cy="824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L’italiano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Titre 1"/>
          <p:cNvSpPr txBox="1">
            <a:spLocks/>
          </p:cNvSpPr>
          <p:nvPr/>
        </p:nvSpPr>
        <p:spPr>
          <a:xfrm>
            <a:off x="685800" y="3785145"/>
            <a:ext cx="7772400" cy="824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</a:t>
            </a: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ragazza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itre 1"/>
          <p:cNvSpPr txBox="1">
            <a:spLocks/>
          </p:cNvSpPr>
          <p:nvPr/>
        </p:nvSpPr>
        <p:spPr>
          <a:xfrm>
            <a:off x="685800" y="4710850"/>
            <a:ext cx="7772400" cy="824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L’</a:t>
            </a: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italiana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Masculin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6046089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Pluriel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40201" y="2628100"/>
            <a:ext cx="2548019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IL</a:t>
            </a:r>
            <a:r>
              <a:rPr lang="fr-FR" sz="14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rgbClr val="000000"/>
                </a:solidFill>
              </a:rPr>
              <a:t>+ consonne autre que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IL </a:t>
            </a:r>
            <a:r>
              <a:rPr lang="fr-FR" sz="1200" dirty="0" err="1" smtClean="0">
                <a:solidFill>
                  <a:srgbClr val="008000"/>
                </a:solidFill>
              </a:rPr>
              <a:t>ragazzo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463793" y="2820305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ous-titre 2"/>
          <p:cNvSpPr txBox="1">
            <a:spLocks/>
          </p:cNvSpPr>
          <p:nvPr/>
        </p:nvSpPr>
        <p:spPr>
          <a:xfrm>
            <a:off x="6046089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 </a:t>
            </a:r>
            <a:r>
              <a:rPr lang="fr-FR" sz="1200" dirty="0" err="1" smtClean="0">
                <a:solidFill>
                  <a:srgbClr val="008000"/>
                </a:solidFill>
              </a:rPr>
              <a:t>ragazzi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6498735" y="262810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40201" y="3793392"/>
            <a:ext cx="2832373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LO </a:t>
            </a:r>
            <a:r>
              <a:rPr lang="fr-FR" sz="1400" dirty="0" smtClean="0">
                <a:solidFill>
                  <a:srgbClr val="000000"/>
                </a:solidFill>
              </a:rPr>
              <a:t>+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3463793" y="3974816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ous-titre 2"/>
          <p:cNvSpPr txBox="1">
            <a:spLocks/>
          </p:cNvSpPr>
          <p:nvPr/>
        </p:nvSpPr>
        <p:spPr>
          <a:xfrm>
            <a:off x="6651135" y="3793392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GLI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ous-titre 2"/>
          <p:cNvSpPr txBox="1">
            <a:spLocks/>
          </p:cNvSpPr>
          <p:nvPr/>
        </p:nvSpPr>
        <p:spPr>
          <a:xfrm>
            <a:off x="1254165" y="4312922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LO </a:t>
            </a:r>
            <a:r>
              <a:rPr lang="fr-FR" sz="1200" dirty="0" err="1" smtClean="0">
                <a:solidFill>
                  <a:srgbClr val="008000"/>
                </a:solidFill>
              </a:rPr>
              <a:t>spagnolo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Masculin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6046089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Pluriel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40201" y="2628100"/>
            <a:ext cx="2548019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IL</a:t>
            </a:r>
            <a:r>
              <a:rPr lang="fr-FR" sz="14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rgbClr val="000000"/>
                </a:solidFill>
              </a:rPr>
              <a:t>+ consonne autre que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IL </a:t>
            </a:r>
            <a:r>
              <a:rPr lang="fr-FR" sz="1200" dirty="0" err="1" smtClean="0">
                <a:solidFill>
                  <a:srgbClr val="008000"/>
                </a:solidFill>
              </a:rPr>
              <a:t>ragazzo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463793" y="2820305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ous-titre 2"/>
          <p:cNvSpPr txBox="1">
            <a:spLocks/>
          </p:cNvSpPr>
          <p:nvPr/>
        </p:nvSpPr>
        <p:spPr>
          <a:xfrm>
            <a:off x="6046089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 </a:t>
            </a:r>
            <a:r>
              <a:rPr lang="fr-FR" sz="1200" dirty="0" err="1" smtClean="0">
                <a:solidFill>
                  <a:srgbClr val="008000"/>
                </a:solidFill>
              </a:rPr>
              <a:t>ragazzi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6498735" y="262810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40201" y="3793392"/>
            <a:ext cx="2832373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LO </a:t>
            </a:r>
            <a:r>
              <a:rPr lang="fr-FR" sz="1400" dirty="0" smtClean="0">
                <a:solidFill>
                  <a:srgbClr val="000000"/>
                </a:solidFill>
              </a:rPr>
              <a:t>+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3463793" y="3974816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ous-titre 2"/>
          <p:cNvSpPr txBox="1">
            <a:spLocks/>
          </p:cNvSpPr>
          <p:nvPr/>
        </p:nvSpPr>
        <p:spPr>
          <a:xfrm>
            <a:off x="6651135" y="3793392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GLI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ous-titre 2"/>
          <p:cNvSpPr txBox="1">
            <a:spLocks/>
          </p:cNvSpPr>
          <p:nvPr/>
        </p:nvSpPr>
        <p:spPr>
          <a:xfrm>
            <a:off x="1254165" y="4312922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LO </a:t>
            </a:r>
            <a:r>
              <a:rPr lang="fr-FR" sz="1200" dirty="0" err="1" smtClean="0">
                <a:solidFill>
                  <a:srgbClr val="008000"/>
                </a:solidFill>
              </a:rPr>
              <a:t>spagnolo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Sous-titre 2"/>
          <p:cNvSpPr txBox="1">
            <a:spLocks/>
          </p:cNvSpPr>
          <p:nvPr/>
        </p:nvSpPr>
        <p:spPr>
          <a:xfrm>
            <a:off x="6206605" y="4312922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GLI </a:t>
            </a:r>
            <a:r>
              <a:rPr lang="fr-FR" sz="1200" dirty="0" err="1" smtClean="0">
                <a:solidFill>
                  <a:srgbClr val="008000"/>
                </a:solidFill>
              </a:rPr>
              <a:t>spagnoli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Masculin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6046089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Pluriel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40201" y="2628100"/>
            <a:ext cx="2548019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IL</a:t>
            </a:r>
            <a:r>
              <a:rPr lang="fr-FR" sz="14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rgbClr val="000000"/>
                </a:solidFill>
              </a:rPr>
              <a:t>+ consonne autre que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IL </a:t>
            </a:r>
            <a:r>
              <a:rPr lang="fr-FR" sz="1200" dirty="0" err="1" smtClean="0">
                <a:solidFill>
                  <a:srgbClr val="008000"/>
                </a:solidFill>
              </a:rPr>
              <a:t>ragazzo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463793" y="2820305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ous-titre 2"/>
          <p:cNvSpPr txBox="1">
            <a:spLocks/>
          </p:cNvSpPr>
          <p:nvPr/>
        </p:nvSpPr>
        <p:spPr>
          <a:xfrm>
            <a:off x="6046089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 </a:t>
            </a:r>
            <a:r>
              <a:rPr lang="fr-FR" sz="1200" dirty="0" err="1" smtClean="0">
                <a:solidFill>
                  <a:srgbClr val="008000"/>
                </a:solidFill>
              </a:rPr>
              <a:t>ragazzi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6498735" y="262810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40201" y="3793392"/>
            <a:ext cx="2832373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LO </a:t>
            </a:r>
            <a:r>
              <a:rPr lang="fr-FR" sz="1400" dirty="0" smtClean="0">
                <a:solidFill>
                  <a:srgbClr val="000000"/>
                </a:solidFill>
              </a:rPr>
              <a:t>+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3463793" y="3974816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ous-titre 2"/>
          <p:cNvSpPr txBox="1">
            <a:spLocks/>
          </p:cNvSpPr>
          <p:nvPr/>
        </p:nvSpPr>
        <p:spPr>
          <a:xfrm>
            <a:off x="6651135" y="3793392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GLI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ous-titre 2"/>
          <p:cNvSpPr txBox="1">
            <a:spLocks/>
          </p:cNvSpPr>
          <p:nvPr/>
        </p:nvSpPr>
        <p:spPr>
          <a:xfrm>
            <a:off x="1254165" y="4312922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LO </a:t>
            </a:r>
            <a:r>
              <a:rPr lang="fr-FR" sz="1200" dirty="0" err="1" smtClean="0">
                <a:solidFill>
                  <a:srgbClr val="008000"/>
                </a:solidFill>
              </a:rPr>
              <a:t>spagnolo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Sous-titre 2"/>
          <p:cNvSpPr txBox="1">
            <a:spLocks/>
          </p:cNvSpPr>
          <p:nvPr/>
        </p:nvSpPr>
        <p:spPr>
          <a:xfrm>
            <a:off x="6206605" y="4312922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GLI </a:t>
            </a:r>
            <a:r>
              <a:rPr lang="fr-FR" sz="1200" dirty="0" err="1" smtClean="0">
                <a:solidFill>
                  <a:srgbClr val="008000"/>
                </a:solidFill>
              </a:rPr>
              <a:t>spagnoli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Sous-titre 2"/>
          <p:cNvSpPr txBox="1">
            <a:spLocks/>
          </p:cNvSpPr>
          <p:nvPr/>
        </p:nvSpPr>
        <p:spPr>
          <a:xfrm>
            <a:off x="272155" y="4906671"/>
            <a:ext cx="1657672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L’</a:t>
            </a:r>
            <a:r>
              <a:rPr lang="fr-FR" sz="14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rgbClr val="000000"/>
                </a:solidFill>
              </a:rPr>
              <a:t>+ voyelle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Masculin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6046089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Pluriel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40201" y="2628100"/>
            <a:ext cx="2548019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IL</a:t>
            </a:r>
            <a:r>
              <a:rPr lang="fr-FR" sz="14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rgbClr val="000000"/>
                </a:solidFill>
              </a:rPr>
              <a:t>+ consonne autre que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IL </a:t>
            </a:r>
            <a:r>
              <a:rPr lang="fr-FR" sz="1200" dirty="0" err="1" smtClean="0">
                <a:solidFill>
                  <a:srgbClr val="008000"/>
                </a:solidFill>
              </a:rPr>
              <a:t>ragazzo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463793" y="2820305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ous-titre 2"/>
          <p:cNvSpPr txBox="1">
            <a:spLocks/>
          </p:cNvSpPr>
          <p:nvPr/>
        </p:nvSpPr>
        <p:spPr>
          <a:xfrm>
            <a:off x="6046089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 </a:t>
            </a:r>
            <a:r>
              <a:rPr lang="fr-FR" sz="1200" dirty="0" err="1" smtClean="0">
                <a:solidFill>
                  <a:srgbClr val="008000"/>
                </a:solidFill>
              </a:rPr>
              <a:t>ragazzi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6498735" y="262810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40201" y="3793392"/>
            <a:ext cx="2832373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LO </a:t>
            </a:r>
            <a:r>
              <a:rPr lang="fr-FR" sz="1400" dirty="0" smtClean="0">
                <a:solidFill>
                  <a:srgbClr val="000000"/>
                </a:solidFill>
              </a:rPr>
              <a:t>+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3463793" y="3974816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ous-titre 2"/>
          <p:cNvSpPr txBox="1">
            <a:spLocks/>
          </p:cNvSpPr>
          <p:nvPr/>
        </p:nvSpPr>
        <p:spPr>
          <a:xfrm>
            <a:off x="6651135" y="3793392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GLI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ous-titre 2"/>
          <p:cNvSpPr txBox="1">
            <a:spLocks/>
          </p:cNvSpPr>
          <p:nvPr/>
        </p:nvSpPr>
        <p:spPr>
          <a:xfrm>
            <a:off x="1254165" y="4312922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LO </a:t>
            </a:r>
            <a:r>
              <a:rPr lang="fr-FR" sz="1200" dirty="0" err="1" smtClean="0">
                <a:solidFill>
                  <a:srgbClr val="008000"/>
                </a:solidFill>
              </a:rPr>
              <a:t>spagnolo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Sous-titre 2"/>
          <p:cNvSpPr txBox="1">
            <a:spLocks/>
          </p:cNvSpPr>
          <p:nvPr/>
        </p:nvSpPr>
        <p:spPr>
          <a:xfrm>
            <a:off x="6206605" y="4312922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GLI </a:t>
            </a:r>
            <a:r>
              <a:rPr lang="fr-FR" sz="1200" dirty="0" err="1" smtClean="0">
                <a:solidFill>
                  <a:srgbClr val="008000"/>
                </a:solidFill>
              </a:rPr>
              <a:t>spagnoli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Sous-titre 2"/>
          <p:cNvSpPr txBox="1">
            <a:spLocks/>
          </p:cNvSpPr>
          <p:nvPr/>
        </p:nvSpPr>
        <p:spPr>
          <a:xfrm>
            <a:off x="272155" y="4906671"/>
            <a:ext cx="1657672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L’</a:t>
            </a:r>
            <a:r>
              <a:rPr lang="fr-FR" sz="14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rgbClr val="000000"/>
                </a:solidFill>
              </a:rPr>
              <a:t>+ voyelle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Sous-titre 2"/>
          <p:cNvSpPr txBox="1">
            <a:spLocks/>
          </p:cNvSpPr>
          <p:nvPr/>
        </p:nvSpPr>
        <p:spPr>
          <a:xfrm>
            <a:off x="1254165" y="5599377"/>
            <a:ext cx="15660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L’ italiano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97917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Masculin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6046089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Pluriel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40201" y="2628100"/>
            <a:ext cx="2548019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IL</a:t>
            </a:r>
            <a:r>
              <a:rPr lang="fr-FR" sz="14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rgbClr val="000000"/>
                </a:solidFill>
              </a:rPr>
              <a:t>+ consonne autre que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IL </a:t>
            </a:r>
            <a:r>
              <a:rPr lang="fr-FR" sz="1200" dirty="0" err="1" smtClean="0">
                <a:solidFill>
                  <a:srgbClr val="008000"/>
                </a:solidFill>
              </a:rPr>
              <a:t>ragazzo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463793" y="2820305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ous-titre 2"/>
          <p:cNvSpPr txBox="1">
            <a:spLocks/>
          </p:cNvSpPr>
          <p:nvPr/>
        </p:nvSpPr>
        <p:spPr>
          <a:xfrm>
            <a:off x="6046089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 </a:t>
            </a:r>
            <a:r>
              <a:rPr lang="fr-FR" sz="1200" dirty="0" err="1" smtClean="0">
                <a:solidFill>
                  <a:srgbClr val="008000"/>
                </a:solidFill>
              </a:rPr>
              <a:t>ragazzi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6498735" y="262810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40201" y="3793392"/>
            <a:ext cx="2832373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LO </a:t>
            </a:r>
            <a:r>
              <a:rPr lang="fr-FR" sz="1400" dirty="0" smtClean="0">
                <a:solidFill>
                  <a:srgbClr val="000000"/>
                </a:solidFill>
              </a:rPr>
              <a:t>+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3463793" y="3974816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ous-titre 2"/>
          <p:cNvSpPr txBox="1">
            <a:spLocks/>
          </p:cNvSpPr>
          <p:nvPr/>
        </p:nvSpPr>
        <p:spPr>
          <a:xfrm>
            <a:off x="6651135" y="3793392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GLI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ous-titre 2"/>
          <p:cNvSpPr txBox="1">
            <a:spLocks/>
          </p:cNvSpPr>
          <p:nvPr/>
        </p:nvSpPr>
        <p:spPr>
          <a:xfrm>
            <a:off x="1254165" y="4312922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LO </a:t>
            </a:r>
            <a:r>
              <a:rPr lang="fr-FR" sz="1200" dirty="0" err="1" smtClean="0">
                <a:solidFill>
                  <a:srgbClr val="008000"/>
                </a:solidFill>
              </a:rPr>
              <a:t>spagnolo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Sous-titre 2"/>
          <p:cNvSpPr txBox="1">
            <a:spLocks/>
          </p:cNvSpPr>
          <p:nvPr/>
        </p:nvSpPr>
        <p:spPr>
          <a:xfrm>
            <a:off x="6206605" y="4312922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GLI </a:t>
            </a:r>
            <a:r>
              <a:rPr lang="fr-FR" sz="1200" dirty="0" err="1" smtClean="0">
                <a:solidFill>
                  <a:srgbClr val="008000"/>
                </a:solidFill>
              </a:rPr>
              <a:t>spagnoli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Sous-titre 2"/>
          <p:cNvSpPr txBox="1">
            <a:spLocks/>
          </p:cNvSpPr>
          <p:nvPr/>
        </p:nvSpPr>
        <p:spPr>
          <a:xfrm>
            <a:off x="272155" y="4906671"/>
            <a:ext cx="1657672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L’</a:t>
            </a:r>
            <a:r>
              <a:rPr lang="fr-FR" sz="14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rgbClr val="000000"/>
                </a:solidFill>
              </a:rPr>
              <a:t>+ voyelle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8" name="Connecteur droit 27"/>
          <p:cNvCxnSpPr/>
          <p:nvPr/>
        </p:nvCxnSpPr>
        <p:spPr>
          <a:xfrm>
            <a:off x="3463793" y="5137573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Sous-titre 2"/>
          <p:cNvSpPr txBox="1">
            <a:spLocks/>
          </p:cNvSpPr>
          <p:nvPr/>
        </p:nvSpPr>
        <p:spPr>
          <a:xfrm>
            <a:off x="6651135" y="494378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GLI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Sous-titre 2"/>
          <p:cNvSpPr txBox="1">
            <a:spLocks/>
          </p:cNvSpPr>
          <p:nvPr/>
        </p:nvSpPr>
        <p:spPr>
          <a:xfrm>
            <a:off x="1254165" y="5599377"/>
            <a:ext cx="15660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L’ italiano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Masculin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6046089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Pluriel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40201" y="2628100"/>
            <a:ext cx="2548019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IL</a:t>
            </a:r>
            <a:r>
              <a:rPr lang="fr-FR" sz="14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rgbClr val="000000"/>
                </a:solidFill>
              </a:rPr>
              <a:t>+ consonne autre que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IL </a:t>
            </a:r>
            <a:r>
              <a:rPr lang="fr-FR" sz="1200" dirty="0" err="1" smtClean="0">
                <a:solidFill>
                  <a:srgbClr val="008000"/>
                </a:solidFill>
              </a:rPr>
              <a:t>ragazzo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463793" y="2820305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ous-titre 2"/>
          <p:cNvSpPr txBox="1">
            <a:spLocks/>
          </p:cNvSpPr>
          <p:nvPr/>
        </p:nvSpPr>
        <p:spPr>
          <a:xfrm>
            <a:off x="6046089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 </a:t>
            </a:r>
            <a:r>
              <a:rPr lang="fr-FR" sz="1200" dirty="0" err="1" smtClean="0">
                <a:solidFill>
                  <a:srgbClr val="008000"/>
                </a:solidFill>
              </a:rPr>
              <a:t>ragazzi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6498735" y="262810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40201" y="3793392"/>
            <a:ext cx="2832373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LO </a:t>
            </a:r>
            <a:r>
              <a:rPr lang="fr-FR" sz="1400" dirty="0" smtClean="0">
                <a:solidFill>
                  <a:srgbClr val="000000"/>
                </a:solidFill>
              </a:rPr>
              <a:t>+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3463793" y="3974816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ous-titre 2"/>
          <p:cNvSpPr txBox="1">
            <a:spLocks/>
          </p:cNvSpPr>
          <p:nvPr/>
        </p:nvSpPr>
        <p:spPr>
          <a:xfrm>
            <a:off x="6651135" y="3793392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GLI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ous-titre 2"/>
          <p:cNvSpPr txBox="1">
            <a:spLocks/>
          </p:cNvSpPr>
          <p:nvPr/>
        </p:nvSpPr>
        <p:spPr>
          <a:xfrm>
            <a:off x="1254165" y="4312922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LO </a:t>
            </a:r>
            <a:r>
              <a:rPr lang="fr-FR" sz="1200" dirty="0" err="1" smtClean="0">
                <a:solidFill>
                  <a:srgbClr val="008000"/>
                </a:solidFill>
              </a:rPr>
              <a:t>spagnolo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Sous-titre 2"/>
          <p:cNvSpPr txBox="1">
            <a:spLocks/>
          </p:cNvSpPr>
          <p:nvPr/>
        </p:nvSpPr>
        <p:spPr>
          <a:xfrm>
            <a:off x="6206605" y="4312922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GLI </a:t>
            </a:r>
            <a:r>
              <a:rPr lang="fr-FR" sz="1200" dirty="0" err="1" smtClean="0">
                <a:solidFill>
                  <a:srgbClr val="008000"/>
                </a:solidFill>
              </a:rPr>
              <a:t>spagnoli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Sous-titre 2"/>
          <p:cNvSpPr txBox="1">
            <a:spLocks/>
          </p:cNvSpPr>
          <p:nvPr/>
        </p:nvSpPr>
        <p:spPr>
          <a:xfrm>
            <a:off x="272155" y="4906671"/>
            <a:ext cx="1657672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L’</a:t>
            </a:r>
            <a:r>
              <a:rPr lang="fr-FR" sz="14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rgbClr val="000000"/>
                </a:solidFill>
              </a:rPr>
              <a:t>+ voyelle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8" name="Connecteur droit 27"/>
          <p:cNvCxnSpPr/>
          <p:nvPr/>
        </p:nvCxnSpPr>
        <p:spPr>
          <a:xfrm>
            <a:off x="3463793" y="5137573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Sous-titre 2"/>
          <p:cNvSpPr txBox="1">
            <a:spLocks/>
          </p:cNvSpPr>
          <p:nvPr/>
        </p:nvSpPr>
        <p:spPr>
          <a:xfrm>
            <a:off x="6651135" y="494378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GLI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Sous-titre 2"/>
          <p:cNvSpPr txBox="1">
            <a:spLocks/>
          </p:cNvSpPr>
          <p:nvPr/>
        </p:nvSpPr>
        <p:spPr>
          <a:xfrm>
            <a:off x="1254165" y="5599377"/>
            <a:ext cx="15660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L’ italiano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Sous-titre 2"/>
          <p:cNvSpPr txBox="1">
            <a:spLocks/>
          </p:cNvSpPr>
          <p:nvPr/>
        </p:nvSpPr>
        <p:spPr>
          <a:xfrm>
            <a:off x="6206605" y="5599377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GLI </a:t>
            </a:r>
            <a:r>
              <a:rPr lang="fr-FR" sz="1200" dirty="0" err="1" smtClean="0">
                <a:solidFill>
                  <a:srgbClr val="008000"/>
                </a:solidFill>
              </a:rPr>
              <a:t>italiani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Féminin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23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Féminin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5800" y="2626512"/>
            <a:ext cx="1789626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La</a:t>
            </a:r>
            <a:r>
              <a:rPr lang="fr-FR" sz="1400" dirty="0" smtClean="0">
                <a:solidFill>
                  <a:srgbClr val="000000"/>
                </a:solidFill>
              </a:rPr>
              <a:t>+ consonne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re 1"/>
          <p:cNvSpPr>
            <a:spLocks noGrp="1"/>
          </p:cNvSpPr>
          <p:nvPr>
            <p:ph type="ctrTitle"/>
          </p:nvPr>
        </p:nvSpPr>
        <p:spPr>
          <a:xfrm>
            <a:off x="685800" y="197917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685800" y="18967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Gli articoli determinativi</a:t>
            </a:r>
            <a:b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(Les articles définis)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Féminin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5800" y="2626512"/>
            <a:ext cx="1789626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La</a:t>
            </a:r>
            <a:r>
              <a:rPr lang="fr-FR" sz="1400" dirty="0" smtClean="0">
                <a:solidFill>
                  <a:srgbClr val="000000"/>
                </a:solidFill>
              </a:rPr>
              <a:t>+ consonne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LA </a:t>
            </a:r>
            <a:r>
              <a:rPr lang="fr-FR" sz="1200" dirty="0" err="1" smtClean="0">
                <a:solidFill>
                  <a:srgbClr val="008000"/>
                </a:solidFill>
              </a:rPr>
              <a:t>ragazza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Féminin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6046089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Pluriel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5800" y="2626512"/>
            <a:ext cx="1789626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La</a:t>
            </a:r>
            <a:r>
              <a:rPr lang="fr-FR" sz="1400" dirty="0" smtClean="0">
                <a:solidFill>
                  <a:srgbClr val="000000"/>
                </a:solidFill>
              </a:rPr>
              <a:t>+ consonne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LA </a:t>
            </a:r>
            <a:r>
              <a:rPr lang="fr-FR" sz="1200" dirty="0" err="1" smtClean="0">
                <a:solidFill>
                  <a:srgbClr val="008000"/>
                </a:solidFill>
              </a:rPr>
              <a:t>ragazza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463793" y="2820305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ous-titre 2"/>
          <p:cNvSpPr txBox="1">
            <a:spLocks/>
          </p:cNvSpPr>
          <p:nvPr/>
        </p:nvSpPr>
        <p:spPr>
          <a:xfrm>
            <a:off x="6498735" y="262810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Féminin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6046089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Pluriel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5800" y="2626512"/>
            <a:ext cx="1789626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La</a:t>
            </a:r>
            <a:r>
              <a:rPr lang="fr-FR" sz="1400" dirty="0" smtClean="0">
                <a:solidFill>
                  <a:srgbClr val="000000"/>
                </a:solidFill>
              </a:rPr>
              <a:t>+ consonne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LA </a:t>
            </a:r>
            <a:r>
              <a:rPr lang="fr-FR" sz="1200" dirty="0" err="1" smtClean="0">
                <a:solidFill>
                  <a:srgbClr val="008000"/>
                </a:solidFill>
              </a:rPr>
              <a:t>ragazza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463793" y="2820305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ous-titre 2"/>
          <p:cNvSpPr txBox="1">
            <a:spLocks/>
          </p:cNvSpPr>
          <p:nvPr/>
        </p:nvSpPr>
        <p:spPr>
          <a:xfrm>
            <a:off x="6046089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LE </a:t>
            </a:r>
            <a:r>
              <a:rPr lang="fr-FR" sz="1200" dirty="0" err="1" smtClean="0">
                <a:solidFill>
                  <a:srgbClr val="008000"/>
                </a:solidFill>
              </a:rPr>
              <a:t>ragazze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6498735" y="262810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Féminin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6046089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Pluriel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5800" y="2626512"/>
            <a:ext cx="1789626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La</a:t>
            </a:r>
            <a:r>
              <a:rPr lang="fr-FR" sz="1400" dirty="0" smtClean="0">
                <a:solidFill>
                  <a:srgbClr val="000000"/>
                </a:solidFill>
              </a:rPr>
              <a:t>+ consonne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LA </a:t>
            </a:r>
            <a:r>
              <a:rPr lang="fr-FR" sz="1200" dirty="0" err="1" smtClean="0">
                <a:solidFill>
                  <a:srgbClr val="008000"/>
                </a:solidFill>
              </a:rPr>
              <a:t>ragazza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463793" y="2820305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ous-titre 2"/>
          <p:cNvSpPr txBox="1">
            <a:spLocks/>
          </p:cNvSpPr>
          <p:nvPr/>
        </p:nvSpPr>
        <p:spPr>
          <a:xfrm>
            <a:off x="6046089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LE </a:t>
            </a:r>
            <a:r>
              <a:rPr lang="fr-FR" sz="1200" dirty="0" err="1" smtClean="0">
                <a:solidFill>
                  <a:srgbClr val="008000"/>
                </a:solidFill>
              </a:rPr>
              <a:t>ragazze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6498735" y="262810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301622" y="3793392"/>
            <a:ext cx="1905086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L’ </a:t>
            </a:r>
            <a:r>
              <a:rPr lang="fr-FR" sz="1400" dirty="0" smtClean="0">
                <a:solidFill>
                  <a:srgbClr val="000000"/>
                </a:solidFill>
              </a:rPr>
              <a:t>+</a:t>
            </a:r>
            <a:r>
              <a:rPr lang="fr-FR" sz="1400" dirty="0" smtClean="0">
                <a:solidFill>
                  <a:srgbClr val="000000"/>
                </a:solidFill>
              </a:rPr>
              <a:t> voyelle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Féminin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6046089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Pluriel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5800" y="2626512"/>
            <a:ext cx="1789626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La</a:t>
            </a:r>
            <a:r>
              <a:rPr lang="fr-FR" sz="1400" dirty="0" smtClean="0">
                <a:solidFill>
                  <a:srgbClr val="000000"/>
                </a:solidFill>
              </a:rPr>
              <a:t>+ consonne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LA </a:t>
            </a:r>
            <a:r>
              <a:rPr lang="fr-FR" sz="1200" dirty="0" err="1" smtClean="0">
                <a:solidFill>
                  <a:srgbClr val="008000"/>
                </a:solidFill>
              </a:rPr>
              <a:t>ragazza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463793" y="2820305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ous-titre 2"/>
          <p:cNvSpPr txBox="1">
            <a:spLocks/>
          </p:cNvSpPr>
          <p:nvPr/>
        </p:nvSpPr>
        <p:spPr>
          <a:xfrm>
            <a:off x="6046089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LE </a:t>
            </a:r>
            <a:r>
              <a:rPr lang="fr-FR" sz="1200" dirty="0" err="1" smtClean="0">
                <a:solidFill>
                  <a:srgbClr val="008000"/>
                </a:solidFill>
              </a:rPr>
              <a:t>ragazze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6498735" y="262810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301622" y="3793392"/>
            <a:ext cx="1905086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L’ </a:t>
            </a:r>
            <a:r>
              <a:rPr lang="fr-FR" sz="1400" dirty="0" smtClean="0">
                <a:solidFill>
                  <a:srgbClr val="000000"/>
                </a:solidFill>
              </a:rPr>
              <a:t>+</a:t>
            </a:r>
            <a:r>
              <a:rPr lang="fr-FR" sz="1400" dirty="0" smtClean="0">
                <a:solidFill>
                  <a:srgbClr val="000000"/>
                </a:solidFill>
              </a:rPr>
              <a:t> voyelle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ous-titre 2"/>
          <p:cNvSpPr txBox="1">
            <a:spLocks/>
          </p:cNvSpPr>
          <p:nvPr/>
        </p:nvSpPr>
        <p:spPr>
          <a:xfrm>
            <a:off x="1254165" y="4312922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L’</a:t>
            </a:r>
            <a:r>
              <a:rPr lang="fr-FR" sz="1200" dirty="0" err="1" smtClean="0">
                <a:solidFill>
                  <a:srgbClr val="008000"/>
                </a:solidFill>
              </a:rPr>
              <a:t>italiana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Féminin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6046089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Pluriel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5800" y="2626512"/>
            <a:ext cx="1789626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La</a:t>
            </a:r>
            <a:r>
              <a:rPr lang="fr-FR" sz="1400" dirty="0" smtClean="0">
                <a:solidFill>
                  <a:srgbClr val="000000"/>
                </a:solidFill>
              </a:rPr>
              <a:t>+ consonne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LA </a:t>
            </a:r>
            <a:r>
              <a:rPr lang="fr-FR" sz="1200" dirty="0" err="1" smtClean="0">
                <a:solidFill>
                  <a:srgbClr val="008000"/>
                </a:solidFill>
              </a:rPr>
              <a:t>ragazza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463793" y="2820305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ous-titre 2"/>
          <p:cNvSpPr txBox="1">
            <a:spLocks/>
          </p:cNvSpPr>
          <p:nvPr/>
        </p:nvSpPr>
        <p:spPr>
          <a:xfrm>
            <a:off x="6046089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LE </a:t>
            </a:r>
            <a:r>
              <a:rPr lang="fr-FR" sz="1200" dirty="0" err="1" smtClean="0">
                <a:solidFill>
                  <a:srgbClr val="008000"/>
                </a:solidFill>
              </a:rPr>
              <a:t>ragazze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6498735" y="262810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301622" y="3793392"/>
            <a:ext cx="1905086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L’ </a:t>
            </a:r>
            <a:r>
              <a:rPr lang="fr-FR" sz="1400" dirty="0" smtClean="0">
                <a:solidFill>
                  <a:srgbClr val="000000"/>
                </a:solidFill>
              </a:rPr>
              <a:t>+</a:t>
            </a:r>
            <a:r>
              <a:rPr lang="fr-FR" sz="1400" dirty="0" smtClean="0">
                <a:solidFill>
                  <a:srgbClr val="000000"/>
                </a:solidFill>
              </a:rPr>
              <a:t> voyelle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3463793" y="3974816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ous-titre 2"/>
          <p:cNvSpPr txBox="1">
            <a:spLocks/>
          </p:cNvSpPr>
          <p:nvPr/>
        </p:nvSpPr>
        <p:spPr>
          <a:xfrm>
            <a:off x="6651135" y="3793392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ous-titre 2"/>
          <p:cNvSpPr txBox="1">
            <a:spLocks/>
          </p:cNvSpPr>
          <p:nvPr/>
        </p:nvSpPr>
        <p:spPr>
          <a:xfrm>
            <a:off x="1254165" y="4312922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L’</a:t>
            </a:r>
            <a:r>
              <a:rPr lang="fr-FR" sz="1200" dirty="0" err="1" smtClean="0">
                <a:solidFill>
                  <a:srgbClr val="008000"/>
                </a:solidFill>
              </a:rPr>
              <a:t>italiana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Féminin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6046089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Pluriel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5800" y="2626512"/>
            <a:ext cx="1789626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La</a:t>
            </a:r>
            <a:r>
              <a:rPr lang="fr-FR" sz="1400" dirty="0" smtClean="0">
                <a:solidFill>
                  <a:srgbClr val="000000"/>
                </a:solidFill>
              </a:rPr>
              <a:t>+ consonne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LA </a:t>
            </a:r>
            <a:r>
              <a:rPr lang="fr-FR" sz="1200" dirty="0" err="1" smtClean="0">
                <a:solidFill>
                  <a:srgbClr val="008000"/>
                </a:solidFill>
              </a:rPr>
              <a:t>ragazza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463793" y="2820305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ous-titre 2"/>
          <p:cNvSpPr txBox="1">
            <a:spLocks/>
          </p:cNvSpPr>
          <p:nvPr/>
        </p:nvSpPr>
        <p:spPr>
          <a:xfrm>
            <a:off x="6046089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LE </a:t>
            </a:r>
            <a:r>
              <a:rPr lang="fr-FR" sz="1200" dirty="0" err="1" smtClean="0">
                <a:solidFill>
                  <a:srgbClr val="008000"/>
                </a:solidFill>
              </a:rPr>
              <a:t>ragazze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6498735" y="262810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301622" y="3793392"/>
            <a:ext cx="1905086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L’ </a:t>
            </a:r>
            <a:r>
              <a:rPr lang="fr-FR" sz="1400" dirty="0" smtClean="0">
                <a:solidFill>
                  <a:srgbClr val="000000"/>
                </a:solidFill>
              </a:rPr>
              <a:t>+</a:t>
            </a:r>
            <a:r>
              <a:rPr lang="fr-FR" sz="1400" dirty="0" smtClean="0">
                <a:solidFill>
                  <a:srgbClr val="000000"/>
                </a:solidFill>
              </a:rPr>
              <a:t> voyelle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3463793" y="3974816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ous-titre 2"/>
          <p:cNvSpPr txBox="1">
            <a:spLocks/>
          </p:cNvSpPr>
          <p:nvPr/>
        </p:nvSpPr>
        <p:spPr>
          <a:xfrm>
            <a:off x="6651135" y="3793392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ous-titre 2"/>
          <p:cNvSpPr txBox="1">
            <a:spLocks/>
          </p:cNvSpPr>
          <p:nvPr/>
        </p:nvSpPr>
        <p:spPr>
          <a:xfrm>
            <a:off x="1254165" y="4312922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L’</a:t>
            </a:r>
            <a:r>
              <a:rPr lang="fr-FR" sz="1200" dirty="0" err="1" smtClean="0">
                <a:solidFill>
                  <a:srgbClr val="008000"/>
                </a:solidFill>
              </a:rPr>
              <a:t>italiana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Sous-titre 2"/>
          <p:cNvSpPr txBox="1">
            <a:spLocks/>
          </p:cNvSpPr>
          <p:nvPr/>
        </p:nvSpPr>
        <p:spPr>
          <a:xfrm>
            <a:off x="6206605" y="4312922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LE </a:t>
            </a:r>
            <a:r>
              <a:rPr lang="fr-FR" sz="1200" dirty="0" err="1" smtClean="0">
                <a:solidFill>
                  <a:srgbClr val="008000"/>
                </a:solidFill>
              </a:rPr>
              <a:t>italiane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Masculin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Masculin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40201" y="2628100"/>
            <a:ext cx="2548019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IL</a:t>
            </a:r>
            <a:r>
              <a:rPr lang="fr-FR" sz="14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fr-FR" sz="1400" dirty="0" smtClean="0"/>
              <a:t>+ consonne autre que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Masculin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40201" y="2628100"/>
            <a:ext cx="2548019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IL</a:t>
            </a:r>
            <a:r>
              <a:rPr lang="fr-FR" sz="14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rgbClr val="000000"/>
                </a:solidFill>
              </a:rPr>
              <a:t>+ consonne autre que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IL </a:t>
            </a:r>
            <a:r>
              <a:rPr lang="fr-FR" sz="1200" dirty="0" err="1" smtClean="0">
                <a:solidFill>
                  <a:srgbClr val="008000"/>
                </a:solidFill>
              </a:rPr>
              <a:t>ragazzo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Masculin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6046089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Pluriel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40201" y="2628100"/>
            <a:ext cx="2548019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IL</a:t>
            </a:r>
            <a:r>
              <a:rPr lang="fr-FR" sz="14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rgbClr val="000000"/>
                </a:solidFill>
              </a:rPr>
              <a:t>+ consonne autre que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IL </a:t>
            </a:r>
            <a:r>
              <a:rPr lang="fr-FR" sz="1200" dirty="0" err="1" smtClean="0">
                <a:solidFill>
                  <a:srgbClr val="008000"/>
                </a:solidFill>
              </a:rPr>
              <a:t>ragazzo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463793" y="2820305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ous-titre 2"/>
          <p:cNvSpPr txBox="1">
            <a:spLocks/>
          </p:cNvSpPr>
          <p:nvPr/>
        </p:nvSpPr>
        <p:spPr>
          <a:xfrm>
            <a:off x="6498735" y="262810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Masculin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6046089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Pluriel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40201" y="2628100"/>
            <a:ext cx="2548019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IL</a:t>
            </a:r>
            <a:r>
              <a:rPr lang="fr-FR" sz="14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rgbClr val="000000"/>
                </a:solidFill>
              </a:rPr>
              <a:t>+ consonne autre que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IL </a:t>
            </a:r>
            <a:r>
              <a:rPr lang="fr-FR" sz="1200" dirty="0" err="1" smtClean="0">
                <a:solidFill>
                  <a:srgbClr val="008000"/>
                </a:solidFill>
              </a:rPr>
              <a:t>ragazzo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463793" y="2820305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ous-titre 2"/>
          <p:cNvSpPr txBox="1">
            <a:spLocks/>
          </p:cNvSpPr>
          <p:nvPr/>
        </p:nvSpPr>
        <p:spPr>
          <a:xfrm>
            <a:off x="6046089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 </a:t>
            </a:r>
            <a:r>
              <a:rPr lang="fr-FR" sz="1200" dirty="0" err="1" smtClean="0">
                <a:solidFill>
                  <a:srgbClr val="008000"/>
                </a:solidFill>
              </a:rPr>
              <a:t>ragazzi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6498735" y="262810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Masculin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6046089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Pluriel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40201" y="2628100"/>
            <a:ext cx="2548019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IL</a:t>
            </a:r>
            <a:r>
              <a:rPr lang="fr-FR" sz="14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rgbClr val="000000"/>
                </a:solidFill>
              </a:rPr>
              <a:t>+ consonne autre que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IL </a:t>
            </a:r>
            <a:r>
              <a:rPr lang="fr-FR" sz="1200" dirty="0" err="1" smtClean="0">
                <a:solidFill>
                  <a:srgbClr val="008000"/>
                </a:solidFill>
              </a:rPr>
              <a:t>ragazzo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463793" y="2820305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ous-titre 2"/>
          <p:cNvSpPr txBox="1">
            <a:spLocks/>
          </p:cNvSpPr>
          <p:nvPr/>
        </p:nvSpPr>
        <p:spPr>
          <a:xfrm>
            <a:off x="6046089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 </a:t>
            </a:r>
            <a:r>
              <a:rPr lang="fr-FR" sz="1200" dirty="0" err="1" smtClean="0">
                <a:solidFill>
                  <a:srgbClr val="008000"/>
                </a:solidFill>
              </a:rPr>
              <a:t>ragazzi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6498735" y="262810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40201" y="3793392"/>
            <a:ext cx="2832373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LO </a:t>
            </a:r>
            <a:r>
              <a:rPr lang="fr-FR" sz="1400" dirty="0" smtClean="0">
                <a:solidFill>
                  <a:srgbClr val="000000"/>
                </a:solidFill>
              </a:rPr>
              <a:t>+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9670"/>
            <a:ext cx="7772400" cy="1470025"/>
          </a:xfrm>
        </p:spPr>
        <p:txBody>
          <a:bodyPr/>
          <a:lstStyle/>
          <a:p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articoli</a:t>
            </a:r>
            <a:r>
              <a:rPr lang="fr-FR" dirty="0" smtClean="0"/>
              <a:t> </a:t>
            </a:r>
            <a:r>
              <a:rPr lang="fr-FR" dirty="0" err="1" smtClean="0"/>
              <a:t>determinativi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(Les articles définis)</a:t>
            </a: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401005"/>
            <a:ext cx="1870809" cy="517382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Masculin</a:t>
            </a:r>
            <a:endParaRPr lang="fr-FR" b="1" u="sng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6965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Singulier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6046089" y="1918387"/>
            <a:ext cx="1870809" cy="517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Pluriel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40201" y="2628100"/>
            <a:ext cx="2548019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IL</a:t>
            </a:r>
            <a:r>
              <a:rPr lang="fr-FR" sz="14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rgbClr val="000000"/>
                </a:solidFill>
              </a:rPr>
              <a:t>+ consonne autre que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01765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IL </a:t>
            </a:r>
            <a:r>
              <a:rPr lang="fr-FR" sz="1200" dirty="0" err="1" smtClean="0">
                <a:solidFill>
                  <a:srgbClr val="008000"/>
                </a:solidFill>
              </a:rPr>
              <a:t>ragazzo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463793" y="2820305"/>
            <a:ext cx="2861752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ous-titre 2"/>
          <p:cNvSpPr txBox="1">
            <a:spLocks/>
          </p:cNvSpPr>
          <p:nvPr/>
        </p:nvSpPr>
        <p:spPr>
          <a:xfrm>
            <a:off x="6046089" y="3253086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I </a:t>
            </a:r>
            <a:r>
              <a:rPr lang="fr-FR" sz="1200" dirty="0" err="1" smtClean="0">
                <a:solidFill>
                  <a:srgbClr val="008000"/>
                </a:solidFill>
              </a:rPr>
              <a:t>ragazzi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6498735" y="2628100"/>
            <a:ext cx="643275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I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40201" y="3793392"/>
            <a:ext cx="2832373" cy="38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dirty="0" smtClean="0">
                <a:solidFill>
                  <a:srgbClr val="FF0000"/>
                </a:solidFill>
              </a:rPr>
              <a:t>LO </a:t>
            </a:r>
            <a:r>
              <a:rPr lang="fr-FR" sz="1400" dirty="0" smtClean="0">
                <a:solidFill>
                  <a:srgbClr val="000000"/>
                </a:solidFill>
              </a:rPr>
              <a:t>+ Z et S impur (s + consonne)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ous-titre 2"/>
          <p:cNvSpPr txBox="1">
            <a:spLocks/>
          </p:cNvSpPr>
          <p:nvPr/>
        </p:nvSpPr>
        <p:spPr>
          <a:xfrm>
            <a:off x="1254165" y="4312922"/>
            <a:ext cx="1870809" cy="38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008000"/>
                </a:solidFill>
              </a:rPr>
              <a:t>LO </a:t>
            </a:r>
            <a:r>
              <a:rPr lang="fr-FR" sz="1200" dirty="0" err="1" smtClean="0">
                <a:solidFill>
                  <a:srgbClr val="008000"/>
                </a:solidFill>
              </a:rPr>
              <a:t>spagnolo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726</Words>
  <Application>Microsoft Macintosh PowerPoint</Application>
  <PresentationFormat>Présentation à l'écran (4:3)</PresentationFormat>
  <Paragraphs>203</Paragraphs>
  <Slides>24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Il professore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  <vt:lpstr>Gli articoli determinativi (Les articles définis)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articoli determinativi (Les articles définis)</dc:title>
  <dc:creator>Laurent Dalencourt</dc:creator>
  <cp:lastModifiedBy>Laurent Dalencourt</cp:lastModifiedBy>
  <cp:revision>5</cp:revision>
  <dcterms:created xsi:type="dcterms:W3CDTF">2011-08-27T17:16:51Z</dcterms:created>
  <dcterms:modified xsi:type="dcterms:W3CDTF">2011-08-27T17:45:48Z</dcterms:modified>
</cp:coreProperties>
</file>